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59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D89EC-6783-4DE2-B7AA-DAD4FDFD3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B1BDB2-0C27-4E3C-AEE5-818410FD1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E98C9-BA30-4CBF-AD0B-6AC6AE0B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83C445-077C-4A01-B0BD-0ABA7853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2A407-2141-4283-BEC2-422C4CEC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8361A-1504-4F52-A96B-65C509C4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33DFB4-45E3-4B30-A0B2-75C568B9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2BCE2-236C-46E0-9A2B-FD308B3B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8FECCD-EAD5-49E5-938C-B626105E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01EF65-75AF-4088-94A2-FA04AA2E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17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DF4A31-41F0-43AD-A27E-4A914BEE0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74ACCA-A085-41F8-AF47-F48E372AC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40C87-4BED-42A9-A0FF-A79A4765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BCD78F-8E87-4177-BE3E-AA55E40C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31A19A-E0D4-4960-B3A7-848576C9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7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46D1D-3E3B-493C-8EAE-348CACD1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7F314-9155-421E-BCA5-7B8E4B402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5A9CD-0A89-4C2B-A947-8822A509C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78B78-38B9-42E1-991D-607393D5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F9977-E8E5-48E1-A873-B942A80E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3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53279-B35A-4144-96D2-38AA7912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D0154E-3A67-4299-9F6E-57D2F9559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2B487-EF52-4C5B-9610-EB80494E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53636-7E8C-4522-BF62-117CBADD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BD08A-94FA-40F6-B93D-F0501D7B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00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11497-B6E8-4CD0-93CB-2344EF62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08698-4FB8-49AE-BE35-2B84F0B81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2A270C-8E0C-4DD5-88E2-7996FDFF5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73CD8C-B206-42DF-9779-2B9665E87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E1E31F-84EF-406E-BF65-D9577B13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2DD4ED-289C-48AE-9D03-5ADC4497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6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9046A-D010-4C82-9073-3354163D7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BC1FE3-FF37-4C41-A616-923D82924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72B585-479D-4FCE-85D0-13F77BD88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B1A565-F7E6-4BEB-81F4-33820F7DD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E5F793-1B31-44CE-BB7E-8E6B2E0F4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C0710F-23FB-4D4A-A107-BECF6788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4E2C60-E4C0-42A7-8251-0BA97C1F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5F8C55-568E-4D37-9CF1-63B7E2A4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821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21E1F-1DF8-4A75-93DA-A1002B0B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F78FAE-7051-48A2-B228-68AFA0572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8E561F-8A21-4C27-AD99-ED9511D8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1F8A1A-00D1-4BB2-8922-23961F8D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94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E4B12A-D947-432F-839D-58CFE82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0733AF-5129-46E2-AAE9-67126FF85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EEBA1B-1504-49DA-8200-A56DC376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5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42443-CFF9-4D75-B101-88B3404E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CE0E8-AF7E-45BD-ACE0-96421C22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64C538-0E5F-4AAB-A0F3-8E9F05760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E7A2A-DCF1-40B2-870E-D0DB2A55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5DB255-2ABC-43E6-86F8-9BECE263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E6BE57-6666-4313-8559-8023E4E1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124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4B424-6F54-4279-BA57-FF2351EB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C53C79-1CAA-4C0C-BC9A-EF8D0D1E3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BAF73A-6CEB-47E9-B643-28599F3F4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68A03C-BD07-4703-9EB3-C7232D90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A4CE92-020A-47E5-B1F5-E27885EB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87184-38D9-4B31-947F-46008C72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9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C6FC1B-F3E2-4CDA-A4F9-C3503DA3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4EC7AF-C951-4ECC-9F98-A89619641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98393-F687-4CC1-AEAA-928A86677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DB4A5-804C-4CC5-B65D-FA2697C79243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D8393C-13AD-41A4-863C-990F1E689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28765-D761-48D4-9676-56EEEEA5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61057-A876-4DBC-BB77-3157B61800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6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EA6A5-02F8-407A-951F-EE85E4BC4019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유리함을 주는 방법 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(Hull Down)</a:t>
            </a:r>
          </a:p>
        </p:txBody>
      </p:sp>
      <p:pic>
        <p:nvPicPr>
          <p:cNvPr id="1028" name="Picture 4" descr="취재 [고급 전술] 헐 다운 아칼루스 | 2012-11-15 16:25:32 헐 다운이란? 헐 다운이란, 전차의 포탑만 노출하고 차체를  엄폐해 공격하는 전술이다. 피탄 면적이 줄어들어 생존율이 많이 늘어나게 되는데, &lt;월드 오브 탱크&gt;에서는 주로 포탑 장갑이 두꺼운 미국  전차들 ...">
            <a:extLst>
              <a:ext uri="{FF2B5EF4-FFF2-40B4-BE49-F238E27FC236}">
                <a16:creationId xmlns:a16="http://schemas.microsoft.com/office/drawing/2014/main" id="{18AB16A8-B893-49ED-93B5-CA43F4696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977230">
            <a:off x="4777316" y="1546191"/>
            <a:ext cx="6780700" cy="37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C61AE9-5DAF-4605-800D-46EBA354D172}"/>
              </a:ext>
            </a:extLst>
          </p:cNvPr>
          <p:cNvSpPr txBox="1"/>
          <p:nvPr/>
        </p:nvSpPr>
        <p:spPr>
          <a:xfrm>
            <a:off x="717422" y="5416349"/>
            <a:ext cx="572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본진과 연결된 유리한 전선 구현</a:t>
            </a:r>
          </a:p>
        </p:txBody>
      </p:sp>
    </p:spTree>
    <p:extLst>
      <p:ext uri="{BB962C8B-B14F-4D97-AF65-F5344CB8AC3E}">
        <p14:creationId xmlns:p14="http://schemas.microsoft.com/office/powerpoint/2010/main" val="335832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247C-6135-487C-A472-5F46BDEF656B}"/>
              </a:ext>
            </a:extLst>
          </p:cNvPr>
          <p:cNvSpPr txBox="1"/>
          <p:nvPr/>
        </p:nvSpPr>
        <p:spPr>
          <a:xfrm>
            <a:off x="779929" y="1105460"/>
            <a:ext cx="806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상대의 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229CD-13F3-40C7-85DD-FADB89BB0A6E}"/>
              </a:ext>
            </a:extLst>
          </p:cNvPr>
          <p:cNvSpPr txBox="1"/>
          <p:nvPr/>
        </p:nvSpPr>
        <p:spPr>
          <a:xfrm>
            <a:off x="7556500" y="20193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유리한 측은 최소한의 </a:t>
            </a:r>
            <a:r>
              <a:rPr lang="ko-KR" altLang="en-US" dirty="0" err="1"/>
              <a:t>피탄면적</a:t>
            </a:r>
            <a:r>
              <a:rPr lang="ko-KR" altLang="en-US" dirty="0"/>
              <a:t> 노출과</a:t>
            </a:r>
            <a:endParaRPr lang="en-US" altLang="ko-KR" dirty="0"/>
          </a:p>
          <a:p>
            <a:r>
              <a:rPr lang="ko-KR" altLang="en-US" dirty="0"/>
              <a:t>갑작스러운 등장으로</a:t>
            </a:r>
            <a:endParaRPr lang="en-US" altLang="ko-KR" dirty="0"/>
          </a:p>
          <a:p>
            <a:r>
              <a:rPr lang="ko-KR" altLang="en-US" dirty="0"/>
              <a:t>유리함을 챙길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9A59E7-1557-4DE0-8BFB-D5AD01C08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67818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0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9D31B2-252F-4E3C-9CA5-D9BD3A39B577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유리함을 주는 방법 </a:t>
            </a: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엄폐물</a:t>
            </a: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479040-03AC-4ACE-A860-C6205E123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2334448"/>
            <a:ext cx="6780700" cy="21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6EFED-B488-470D-9CBA-565179757E39}"/>
              </a:ext>
            </a:extLst>
          </p:cNvPr>
          <p:cNvSpPr txBox="1"/>
          <p:nvPr/>
        </p:nvSpPr>
        <p:spPr>
          <a:xfrm>
            <a:off x="717422" y="5478614"/>
            <a:ext cx="477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점령지와 연결된 유리한 전선에 구현 </a:t>
            </a:r>
          </a:p>
        </p:txBody>
      </p:sp>
    </p:spTree>
    <p:extLst>
      <p:ext uri="{BB962C8B-B14F-4D97-AF65-F5344CB8AC3E}">
        <p14:creationId xmlns:p14="http://schemas.microsoft.com/office/powerpoint/2010/main" val="20366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97640-3E64-4BAE-9072-78D11286CCD8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유리함을 주는 방법 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은폐물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E06C1B-2B8F-4E5A-8969-2E7975E3D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F0366-B4F4-4056-BCB8-4CFF1A07D91F}"/>
              </a:ext>
            </a:extLst>
          </p:cNvPr>
          <p:cNvSpPr txBox="1"/>
          <p:nvPr/>
        </p:nvSpPr>
        <p:spPr>
          <a:xfrm>
            <a:off x="635268" y="5428648"/>
            <a:ext cx="38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우회하는 유리한 전선에 구현</a:t>
            </a:r>
          </a:p>
        </p:txBody>
      </p:sp>
    </p:spTree>
    <p:extLst>
      <p:ext uri="{BB962C8B-B14F-4D97-AF65-F5344CB8AC3E}">
        <p14:creationId xmlns:p14="http://schemas.microsoft.com/office/powerpoint/2010/main" val="140269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4D6CD-A6F4-474E-8947-291AC40B361F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우회로를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개척하는 방법 </a:t>
            </a:r>
            <a:endParaRPr lang="en-US" altLang="ko-KR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파괴</a:t>
            </a:r>
            <a:r>
              <a:rPr lang="en-US" altLang="ko-K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026" name="Picture 2" descr="CarFain's Blog :: 월드오브탱크 (World of Tank) 리뷰">
            <a:extLst>
              <a:ext uri="{FF2B5EF4-FFF2-40B4-BE49-F238E27FC236}">
                <a16:creationId xmlns:a16="http://schemas.microsoft.com/office/drawing/2014/main" id="{69B118A6-71FE-424E-8917-8A283EE56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308867"/>
            <a:ext cx="6780700" cy="423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DB5D1-D066-4E7B-B74F-8DC0489E5604}"/>
              </a:ext>
            </a:extLst>
          </p:cNvPr>
          <p:cNvSpPr txBox="1"/>
          <p:nvPr/>
        </p:nvSpPr>
        <p:spPr>
          <a:xfrm>
            <a:off x="966951" y="3355130"/>
            <a:ext cx="2669407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889BC-8FE6-4E5A-B3D2-1DC92009A040}"/>
              </a:ext>
            </a:extLst>
          </p:cNvPr>
          <p:cNvSpPr txBox="1"/>
          <p:nvPr/>
        </p:nvSpPr>
        <p:spPr>
          <a:xfrm>
            <a:off x="635268" y="5428648"/>
            <a:ext cx="3879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우회하는 개척해야 하는 전선 구현</a:t>
            </a:r>
            <a:endParaRPr lang="en-US" altLang="ko-KR" dirty="0"/>
          </a:p>
          <a:p>
            <a:pPr algn="ctr"/>
            <a:r>
              <a:rPr lang="en-US" altLang="ko-KR" dirty="0"/>
              <a:t>&amp;</a:t>
            </a:r>
          </a:p>
          <a:p>
            <a:r>
              <a:rPr lang="ko-KR" altLang="en-US" dirty="0"/>
              <a:t>점령지의 엄폐물</a:t>
            </a:r>
          </a:p>
        </p:txBody>
      </p:sp>
    </p:spTree>
    <p:extLst>
      <p:ext uri="{BB962C8B-B14F-4D97-AF65-F5344CB8AC3E}">
        <p14:creationId xmlns:p14="http://schemas.microsoft.com/office/powerpoint/2010/main" val="53332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A5EE35C-A890-4423-9731-B192F591CEFB}"/>
              </a:ext>
            </a:extLst>
          </p:cNvPr>
          <p:cNvSpPr/>
          <p:nvPr/>
        </p:nvSpPr>
        <p:spPr>
          <a:xfrm>
            <a:off x="10366176" y="2940342"/>
            <a:ext cx="1102936" cy="1074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4D2E7E-AB27-473B-B0AD-C9605133D152}"/>
              </a:ext>
            </a:extLst>
          </p:cNvPr>
          <p:cNvSpPr/>
          <p:nvPr/>
        </p:nvSpPr>
        <p:spPr>
          <a:xfrm>
            <a:off x="498107" y="2940342"/>
            <a:ext cx="1102936" cy="107465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9454FC-5502-47A6-8237-C15D06D3109C}"/>
              </a:ext>
            </a:extLst>
          </p:cNvPr>
          <p:cNvSpPr/>
          <p:nvPr/>
        </p:nvSpPr>
        <p:spPr>
          <a:xfrm>
            <a:off x="2273417" y="573970"/>
            <a:ext cx="1610686" cy="11912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79788-9C23-4BFC-8FBB-991BE7E330A5}"/>
              </a:ext>
            </a:extLst>
          </p:cNvPr>
          <p:cNvSpPr/>
          <p:nvPr/>
        </p:nvSpPr>
        <p:spPr>
          <a:xfrm>
            <a:off x="4157561" y="2253942"/>
            <a:ext cx="2570671" cy="20381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6D34F2-7AF6-4A83-B88C-C1EC30138F1F}"/>
              </a:ext>
            </a:extLst>
          </p:cNvPr>
          <p:cNvSpPr/>
          <p:nvPr/>
        </p:nvSpPr>
        <p:spPr>
          <a:xfrm>
            <a:off x="7853494" y="4724400"/>
            <a:ext cx="1610686" cy="11912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8AEBF7F-3178-42FA-BC4A-4376F51C6230}"/>
              </a:ext>
            </a:extLst>
          </p:cNvPr>
          <p:cNvCxnSpPr>
            <a:cxnSpLocks/>
            <a:stCxn id="7" idx="2"/>
            <a:endCxn id="10" idx="1"/>
          </p:cNvCxnSpPr>
          <p:nvPr/>
        </p:nvCxnSpPr>
        <p:spPr>
          <a:xfrm>
            <a:off x="3078760" y="1765206"/>
            <a:ext cx="1078801" cy="1507812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E45A89-3343-466A-A467-5EC3865C722A}"/>
              </a:ext>
            </a:extLst>
          </p:cNvPr>
          <p:cNvSpPr txBox="1"/>
          <p:nvPr/>
        </p:nvSpPr>
        <p:spPr>
          <a:xfrm>
            <a:off x="123327" y="92279"/>
            <a:ext cx="29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점령전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D2C4919-9E2D-4DD8-AF12-617F1EF166A4}"/>
              </a:ext>
            </a:extLst>
          </p:cNvPr>
          <p:cNvCxnSpPr>
            <a:stCxn id="6" idx="0"/>
          </p:cNvCxnSpPr>
          <p:nvPr/>
        </p:nvCxnSpPr>
        <p:spPr>
          <a:xfrm flipV="1">
            <a:off x="1049575" y="1567543"/>
            <a:ext cx="1223842" cy="13727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500C36-A8E3-4586-8C8A-D1D3F3B66576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9464180" y="1090569"/>
            <a:ext cx="1453464" cy="184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BBB1A9D-9099-43EF-8080-C775D663270A}"/>
              </a:ext>
            </a:extLst>
          </p:cNvPr>
          <p:cNvCxnSpPr>
            <a:cxnSpLocks/>
          </p:cNvCxnSpPr>
          <p:nvPr/>
        </p:nvCxnSpPr>
        <p:spPr>
          <a:xfrm flipH="1">
            <a:off x="7759337" y="1090569"/>
            <a:ext cx="1704843" cy="79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056216D-B67B-49A8-9A89-D293197A80DA}"/>
              </a:ext>
            </a:extLst>
          </p:cNvPr>
          <p:cNvCxnSpPr>
            <a:cxnSpLocks/>
          </p:cNvCxnSpPr>
          <p:nvPr/>
        </p:nvCxnSpPr>
        <p:spPr>
          <a:xfrm flipH="1">
            <a:off x="7271657" y="1090569"/>
            <a:ext cx="2192523" cy="140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2A56622-32FC-4FF0-A1E3-306E71DB3A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84103" y="1169588"/>
            <a:ext cx="3117588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2C51016-1CEA-497D-AD78-40B1F1E7CBB2}"/>
              </a:ext>
            </a:extLst>
          </p:cNvPr>
          <p:cNvCxnSpPr>
            <a:cxnSpLocks/>
          </p:cNvCxnSpPr>
          <p:nvPr/>
        </p:nvCxnSpPr>
        <p:spPr>
          <a:xfrm flipV="1">
            <a:off x="1473130" y="2275521"/>
            <a:ext cx="2684431" cy="81790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781C302-BCBA-4601-AEC5-EB1D687FB1B2}"/>
              </a:ext>
            </a:extLst>
          </p:cNvPr>
          <p:cNvCxnSpPr>
            <a:stCxn id="4" idx="2"/>
          </p:cNvCxnSpPr>
          <p:nvPr/>
        </p:nvCxnSpPr>
        <p:spPr>
          <a:xfrm flipH="1">
            <a:off x="6728232" y="3477670"/>
            <a:ext cx="3637944" cy="814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00AB4CB-539C-4577-84B7-5B41E1927C69}"/>
              </a:ext>
            </a:extLst>
          </p:cNvPr>
          <p:cNvCxnSpPr>
            <a:stCxn id="4" idx="4"/>
            <a:endCxn id="11" idx="3"/>
          </p:cNvCxnSpPr>
          <p:nvPr/>
        </p:nvCxnSpPr>
        <p:spPr>
          <a:xfrm flipH="1">
            <a:off x="9464180" y="4014998"/>
            <a:ext cx="1453464" cy="1305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5BC996E-758F-437B-A2B9-4C27BAFA96A3}"/>
              </a:ext>
            </a:extLst>
          </p:cNvPr>
          <p:cNvCxnSpPr>
            <a:stCxn id="6" idx="4"/>
          </p:cNvCxnSpPr>
          <p:nvPr/>
        </p:nvCxnSpPr>
        <p:spPr>
          <a:xfrm>
            <a:off x="1049575" y="4014998"/>
            <a:ext cx="611921" cy="156719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666546-7A07-41F6-8703-EBBEBA2C84A6}"/>
              </a:ext>
            </a:extLst>
          </p:cNvPr>
          <p:cNvCxnSpPr/>
          <p:nvPr/>
        </p:nvCxnSpPr>
        <p:spPr>
          <a:xfrm flipV="1">
            <a:off x="1661496" y="4014998"/>
            <a:ext cx="1956664" cy="156719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D950CDA-0612-42EC-82E5-67A1909C81F8}"/>
              </a:ext>
            </a:extLst>
          </p:cNvPr>
          <p:cNvCxnSpPr/>
          <p:nvPr/>
        </p:nvCxnSpPr>
        <p:spPr>
          <a:xfrm>
            <a:off x="1661496" y="5582194"/>
            <a:ext cx="1956664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E7A0859-9733-4AE9-9093-084685C2A7C6}"/>
              </a:ext>
            </a:extLst>
          </p:cNvPr>
          <p:cNvCxnSpPr>
            <a:stCxn id="11" idx="1"/>
          </p:cNvCxnSpPr>
          <p:nvPr/>
        </p:nvCxnSpPr>
        <p:spPr>
          <a:xfrm flipH="1">
            <a:off x="4450080" y="5320018"/>
            <a:ext cx="3403414" cy="26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48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3B6A6F-6AA4-7E4E-9676-727E74DCD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77AB40B-B4F1-42FC-BC5E-72FE1BA8AF62}"/>
              </a:ext>
            </a:extLst>
          </p:cNvPr>
          <p:cNvSpPr/>
          <p:nvPr/>
        </p:nvSpPr>
        <p:spPr>
          <a:xfrm>
            <a:off x="8027417" y="2658481"/>
            <a:ext cx="326628" cy="3182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7735D9F-4C7E-460E-BFEA-50354E629B75}"/>
              </a:ext>
            </a:extLst>
          </p:cNvPr>
          <p:cNvSpPr/>
          <p:nvPr/>
        </p:nvSpPr>
        <p:spPr>
          <a:xfrm>
            <a:off x="2967139" y="3227794"/>
            <a:ext cx="326628" cy="31825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176B96-E47E-4052-AF05-FC068C4989A5}"/>
              </a:ext>
            </a:extLst>
          </p:cNvPr>
          <p:cNvSpPr/>
          <p:nvPr/>
        </p:nvSpPr>
        <p:spPr>
          <a:xfrm>
            <a:off x="7587388" y="5063400"/>
            <a:ext cx="970948" cy="940525"/>
          </a:xfrm>
          <a:prstGeom prst="rect">
            <a:avLst/>
          </a:prstGeom>
          <a:solidFill>
            <a:srgbClr val="3593D3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F4ED00-8FD3-4119-BDAA-C83DC1486589}"/>
              </a:ext>
            </a:extLst>
          </p:cNvPr>
          <p:cNvSpPr/>
          <p:nvPr/>
        </p:nvSpPr>
        <p:spPr>
          <a:xfrm>
            <a:off x="5356852" y="3013166"/>
            <a:ext cx="1015335" cy="944105"/>
          </a:xfrm>
          <a:prstGeom prst="rect">
            <a:avLst/>
          </a:prstGeom>
          <a:solidFill>
            <a:srgbClr val="3593D3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AEE86B-58E0-4ED9-BEB5-9412E4DF3BA5}"/>
              </a:ext>
            </a:extLst>
          </p:cNvPr>
          <p:cNvSpPr/>
          <p:nvPr/>
        </p:nvSpPr>
        <p:spPr>
          <a:xfrm>
            <a:off x="2986476" y="470902"/>
            <a:ext cx="970948" cy="940525"/>
          </a:xfrm>
          <a:prstGeom prst="rect">
            <a:avLst/>
          </a:prstGeom>
          <a:solidFill>
            <a:srgbClr val="3593D3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DF3BC3-75B5-48B8-AA7E-7873233A3002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8025804" y="1011231"/>
            <a:ext cx="164927" cy="1647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E508C07-629A-4C5A-86CF-B4D8111B6802}"/>
              </a:ext>
            </a:extLst>
          </p:cNvPr>
          <p:cNvCxnSpPr>
            <a:cxnSpLocks/>
          </p:cNvCxnSpPr>
          <p:nvPr/>
        </p:nvCxnSpPr>
        <p:spPr>
          <a:xfrm flipH="1" flipV="1">
            <a:off x="6731734" y="818608"/>
            <a:ext cx="1294070" cy="20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8E4593-7E78-4E5A-BFBA-A8B4D0A1FA52}"/>
              </a:ext>
            </a:extLst>
          </p:cNvPr>
          <p:cNvCxnSpPr>
            <a:cxnSpLocks/>
          </p:cNvCxnSpPr>
          <p:nvPr/>
        </p:nvCxnSpPr>
        <p:spPr>
          <a:xfrm flipH="1">
            <a:off x="6580661" y="1029790"/>
            <a:ext cx="1445143" cy="88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A9B06AA-5AF5-4E07-924F-8898AAFE15C0}"/>
              </a:ext>
            </a:extLst>
          </p:cNvPr>
          <p:cNvCxnSpPr/>
          <p:nvPr/>
        </p:nvCxnSpPr>
        <p:spPr>
          <a:xfrm>
            <a:off x="4119163" y="775384"/>
            <a:ext cx="2229394" cy="4322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326AEA-92B4-45C9-9A3E-55AE91AD829D}"/>
              </a:ext>
            </a:extLst>
          </p:cNvPr>
          <p:cNvCxnSpPr>
            <a:cxnSpLocks/>
          </p:cNvCxnSpPr>
          <p:nvPr/>
        </p:nvCxnSpPr>
        <p:spPr>
          <a:xfrm>
            <a:off x="3139163" y="3636289"/>
            <a:ext cx="627299" cy="1571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314482-816D-41D4-9C8C-91B22E0F95CA}"/>
              </a:ext>
            </a:extLst>
          </p:cNvPr>
          <p:cNvCxnSpPr>
            <a:cxnSpLocks/>
          </p:cNvCxnSpPr>
          <p:nvPr/>
        </p:nvCxnSpPr>
        <p:spPr>
          <a:xfrm flipV="1">
            <a:off x="3766462" y="4545874"/>
            <a:ext cx="838151" cy="6618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834DE6D-3715-418A-8CBA-2D166FAFFF68}"/>
              </a:ext>
            </a:extLst>
          </p:cNvPr>
          <p:cNvCxnSpPr>
            <a:cxnSpLocks/>
          </p:cNvCxnSpPr>
          <p:nvPr/>
        </p:nvCxnSpPr>
        <p:spPr>
          <a:xfrm>
            <a:off x="3766462" y="5207726"/>
            <a:ext cx="1153881" cy="47897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CAB3974-35C1-4404-94B9-7A6B1639905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30453" y="1501669"/>
            <a:ext cx="28603" cy="1726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C20DAA8-4C9A-47BE-8422-86EE011A662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756366" y="5533663"/>
            <a:ext cx="1831022" cy="15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12F5305-B9E1-446B-A352-3C1D88FAFCA8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3245933" y="2464988"/>
            <a:ext cx="1132277" cy="80941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203B660-0942-44C5-BF55-C8F4DBE26432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6671877" y="2976734"/>
            <a:ext cx="1518854" cy="82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CDE9677-3AA0-C95F-E30C-F930B4E0A621}"/>
              </a:ext>
            </a:extLst>
          </p:cNvPr>
          <p:cNvCxnSpPr>
            <a:cxnSpLocks/>
          </p:cNvCxnSpPr>
          <p:nvPr/>
        </p:nvCxnSpPr>
        <p:spPr>
          <a:xfrm flipV="1">
            <a:off x="8072862" y="2939219"/>
            <a:ext cx="116256" cy="21241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004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69</Words>
  <Application>Microsoft Office PowerPoint</Application>
  <PresentationFormat>와이드스크린</PresentationFormat>
  <Paragraphs>23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강건</dc:creator>
  <cp:lastModifiedBy>Kang Keon</cp:lastModifiedBy>
  <cp:revision>6</cp:revision>
  <dcterms:created xsi:type="dcterms:W3CDTF">2022-04-06T06:27:47Z</dcterms:created>
  <dcterms:modified xsi:type="dcterms:W3CDTF">2022-06-13T07:38:42Z</dcterms:modified>
</cp:coreProperties>
</file>